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1"/>
  </p:notesMasterIdLst>
  <p:sldIdLst>
    <p:sldId id="580" r:id="rId3"/>
    <p:sldId id="585" r:id="rId4"/>
    <p:sldId id="582" r:id="rId5"/>
    <p:sldId id="583" r:id="rId6"/>
    <p:sldId id="584" r:id="rId7"/>
    <p:sldId id="586" r:id="rId8"/>
    <p:sldId id="596" r:id="rId9"/>
    <p:sldId id="279" r:id="rId10"/>
  </p:sldIdLst>
  <p:sldSz cx="12192000" cy="6858000"/>
  <p:notesSz cx="6858000" cy="9144000"/>
  <p:embeddedFontLst>
    <p:embeddedFont>
      <p:font typeface="#9Slide07 HoneyCream" panose="020B0604020202020204" charset="0"/>
      <p:regular r:id="rId1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2C66"/>
    <a:srgbClr val="C85F08"/>
    <a:srgbClr val="D09500"/>
    <a:srgbClr val="FFD056"/>
    <a:srgbClr val="5250A0"/>
    <a:srgbClr val="EF323B"/>
    <a:srgbClr val="FEC741"/>
    <a:srgbClr val="8CE1E1"/>
    <a:srgbClr val="FF3B65"/>
    <a:srgbClr val="FF7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3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139A0-31CF-4A0E-B174-8294B094F613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CAD07-7E74-492E-98B7-B1815399730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526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2DD-558E-4D1A-8C21-D51DBD38B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5F66D-3D2C-4D88-B607-89FBB75D6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FA8D5-2C93-45F2-83AA-A850D006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486DF-DDD3-4122-8806-A52CA58C6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08B69-6F2D-41C4-AEA2-70EF3DFB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33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273-4DFC-4A4E-A32E-709FD251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9CCCB-FB18-4986-A333-C36430E05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73F62-BD38-4A45-8744-1C648BFC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8CF96-28BB-4848-9A16-83AF7CED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13CB-49A6-4E0A-96B9-3DE5341C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16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9FCCE1-F566-42E8-9E48-C3424210A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EA054-2A96-48B4-A7B2-5D93A5AF1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1C7EA-3FA1-49C5-A16E-FC086592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E4E35-25AA-43A3-B426-A9484F5D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FA3FA-EE90-46C0-95CE-F92473FC7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68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A0C7911-3A6C-4C07-B245-8FD14D233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132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9BE59A-33FC-4B35-B97A-631F988E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0223DA-48FD-4304-889C-8E02413CA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9A156-5432-4F4A-ACD9-629A88E14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03326-5068-4E1A-804F-D3A5EA14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2403A9-134D-4057-87FF-B4441772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4C209E-167D-4CBD-A47C-F1B0BB89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94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C8A8B-53B7-4961-B2DF-EAE1CFEF2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5464F-DC99-4A7D-8B16-C4FBF316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49E6DC-EDDE-485E-A514-1342EB824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B2607A8-4214-4CB5-B288-532A9059F2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F63BFC-C9C2-4513-AAFC-B230A119D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192E46A-C1DB-4952-9D33-413B463D6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FD40434-449E-4A57-8DB5-8E1CBEF4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EB376E7-DA05-49B2-A3DF-D1AA0362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762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9044F6-81FB-4217-ACBC-EF31ACF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C0FBD9-4690-4F9F-9D7E-9BD544F4B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1981EF-F593-4442-8449-8AF50DBB2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D3C7ADD-8B55-4D5A-9E30-8A42BE9E2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85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1B95224-E5AC-46CE-A904-4ED667B96C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98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887C9-2C1B-47D7-B993-C9DE524D6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BB09E-C8FB-4CB5-A202-8A6E331A5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53A82A6-40C1-4A45-8E87-25A79CCDE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6F8270-4397-4DC9-A4FC-64E0D1FE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BE0B12-84B7-468B-91D9-F59507D0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D3F789-7821-406A-969E-A0A06367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4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E64C5-0176-46E7-BCFB-03FE4851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68738-098A-4155-BDB2-3176AC749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E3A34-AA40-412D-B1D2-C604342B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807BB-BB56-4C96-9FE4-2C329B4A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05E2C-572B-4217-B97F-0776F9DF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88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E2B0D0-0B71-469F-ACE9-C1E36E44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1AD8680-30E4-400F-94B2-701141B2C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ECC8A6-D726-4682-984F-BB5210825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22C6B7-E711-4D05-8A39-15BD50D306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8749CDB-84C2-46B8-9FDC-D191D2C1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6F71A0-9F88-4C46-BC17-47E89A1E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87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EDDDC-7DB2-4149-86A9-FCD60D95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DC74A5D-909E-4C07-8129-4192C42D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F485F1-41E7-4551-8139-061B6350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1AB4BC-754A-43FA-B5BF-CE1B5E01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1BE88D-52C6-4592-AF4F-58E4B662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05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B14DF61-E2EF-4C41-853F-F90350B24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8D8F3C-BEA4-4E89-A1E4-3D2197E10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610883-1649-41C9-8BD6-4B4FF8D8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919155-F080-4613-9987-B4B96CAA7E9F}" type="datetimeFigureOut">
              <a:rPr lang="zh-CN" altLang="en-US" smtClean="0"/>
              <a:t>2024/4/11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0D8143-7A28-459A-B695-527933EF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EB1239-5E62-4BD7-9F1A-46DBDAA5A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BD4D94-A4A2-4C23-8F88-9F77C3ADB4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077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81BCD-46DC-4CD6-A868-96CA36CE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0B1E2-41FB-4F5B-AC01-1A39E95AB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AE8B7-7A20-4F46-912D-377D3C45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1D1A-16F5-44CD-96E6-43893CE6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2376A-A804-468F-9049-3C77CFB12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20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B027B-768A-474C-966A-297134EE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FD9D1-CE13-41C7-9F4A-97F059163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4B9FD-6F97-4E6B-818B-90F66E13B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66320-273F-411D-87D0-43066FDE1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17571-4756-4337-9136-CCF6C592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F6A26-FF6A-4996-AD96-E2CCF866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10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CB32B-3B0C-414B-A27A-73E38880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FF6FE-A4D1-4E85-A888-BB9467C4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9801C-2C54-4AC1-B9FE-D8D0A314C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FC8FA1-553D-49D6-BF46-572472448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5CE5E-A7DD-4E4D-ACAD-D7400F30BA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37EA-E59F-42A1-91A5-5E87D3D83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0D56F-00C0-4AEE-80BF-98234432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6DF88-E239-49C4-B58E-1376A68C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999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2B7D7-3D40-4C9D-AFC0-DC12E73D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C6DB4-EEEC-45DD-8FF1-5103798E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2DE53-C9DF-495A-B111-898E8B52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4446B-EA26-4B6A-8CAC-FAB69B20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349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E344C5-AFAF-429B-B78E-657F6E9CF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F6616-9C68-455F-92EF-5ADA83175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D028-6F6A-4273-8AF7-8B45BEF7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875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33FE-107A-4D95-8610-25B369629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92DF9-B232-4061-BFC4-C8A879FE7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77F6-8407-458B-9722-3A88FEE81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9D995-DA74-4A62-A34B-F7680C45A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7F1D-F53B-4A86-BDE9-79E2BB18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1C8BC-67AE-47EE-BE00-9D982518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511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CB896-7886-45D3-BFF3-DC8FD129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9544D7-9DC5-4FFE-9D5B-D526DE1CC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2ADC2-6ED8-4A84-809A-7BC29CDF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1DFFF-D44C-4748-B99C-DF8B008E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1D493C-5997-47A1-A4A8-6BA964F9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DEEE9-41AF-4D96-AE6D-7AE35D7F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73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67CB6D-E406-4EF0-B08B-FC6B69A0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CD0D9-C731-487C-B4C8-95BCF2D66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3AAFA-C88C-4F87-A2C0-9E7FE5E53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286DB-3F07-488E-9B1C-BED455B2EBDA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6943C-CA79-458A-8D2B-E7897E0DA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2BA67-EF4E-444C-A5F0-C9E8425F5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71EB-8D4B-401F-B5EE-0FC5B2AE6B6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ECEE4-F08A-47E1-822C-16DBD8D55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EB6207A-334F-4E7C-8844-E9E4F1B22B3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BF502C-7F79-48B6-B823-7756C4A94A3B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7C060C-D1B6-4877-A827-DFBAD996A7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8EE96-8D23-446A-BD8C-C487AC5C795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4755FB-BBCC-492F-B549-24903D9EFA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D0968E-6183-44FE-AAA0-2F40A99535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8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B0B9BD-7205-4F97-BDE7-A784C3FA36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8BBAB2FA-7442-4BAD-A92B-92AE8E1F5033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2DE055-66C0-4448-8204-FE94B87E4AEE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3902D-976D-4BE2-94CB-05362F8159D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C4012C-05A4-448D-B303-52D9316ADCF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0ACC1-0BC6-436A-B45F-8BF271027C6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F6EFF5-2E06-40AD-AF80-5FB29A8AD5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8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EC385A-F172-4B80-82B6-736C7AB3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11" r="39782" b="27222"/>
          <a:stretch/>
        </p:blipFill>
        <p:spPr>
          <a:xfrm>
            <a:off x="0" y="0"/>
            <a:ext cx="3676650" cy="42291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BC5D77-B482-4900-B279-5E3B53A54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21" y="482508"/>
            <a:ext cx="1918896" cy="16712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F614E6-7433-49A9-9A61-0B5AAFD6D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1" t="14722"/>
          <a:stretch/>
        </p:blipFill>
        <p:spPr>
          <a:xfrm>
            <a:off x="7791895" y="282008"/>
            <a:ext cx="1693300" cy="58483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8F3084-03C0-4177-9399-D0A8398A2B4A}"/>
              </a:ext>
            </a:extLst>
          </p:cNvPr>
          <p:cNvGrpSpPr/>
          <p:nvPr/>
        </p:nvGrpSpPr>
        <p:grpSpPr>
          <a:xfrm>
            <a:off x="754552" y="1650407"/>
            <a:ext cx="10763070" cy="2171228"/>
            <a:chOff x="1330504" y="1971838"/>
            <a:chExt cx="8423900" cy="217122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F0E0861-E010-4C5B-9746-278A8A613D07}"/>
                </a:ext>
              </a:extLst>
            </p:cNvPr>
            <p:cNvSpPr txBox="1"/>
            <p:nvPr/>
          </p:nvSpPr>
          <p:spPr>
            <a:xfrm>
              <a:off x="1330504" y="2019408"/>
              <a:ext cx="832953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CHĂM SÓC, BẢO VỆ CƠ QUAN VẬN ĐỘNG</a:t>
              </a:r>
              <a:endParaRPr kumimoji="0" lang="vi-VN" sz="6600" b="0" i="0" u="none" strike="noStrike" kern="1200" cap="none" spc="0" normalizeH="0" baseline="0" noProof="0" dirty="0">
                <a:ln w="203200">
                  <a:solidFill>
                    <a:srgbClr val="61ADFB"/>
                  </a:solidFill>
                </a:ln>
                <a:solidFill>
                  <a:srgbClr val="61AD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A386BC-A050-43BF-B7EE-82E804E66EE6}"/>
                </a:ext>
              </a:extLst>
            </p:cNvPr>
            <p:cNvSpPr txBox="1"/>
            <p:nvPr/>
          </p:nvSpPr>
          <p:spPr>
            <a:xfrm>
              <a:off x="1359420" y="1990919"/>
              <a:ext cx="832953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CHĂM SÓC, BẢO VỆ CƠ QUAN VẬN ĐỘNG</a:t>
              </a:r>
              <a:endParaRPr kumimoji="0" lang="vi-VN" sz="6600" b="0" i="0" u="none" strike="noStrike" kern="1200" cap="none" spc="0" normalizeH="0" baseline="0" noProof="0" dirty="0">
                <a:ln w="203200">
                  <a:noFill/>
                </a:ln>
                <a:solidFill>
                  <a:srgbClr val="FF736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EC93C77-D5C6-42C8-B777-7738E8F085EB}"/>
                </a:ext>
              </a:extLst>
            </p:cNvPr>
            <p:cNvSpPr txBox="1"/>
            <p:nvPr/>
          </p:nvSpPr>
          <p:spPr>
            <a:xfrm>
              <a:off x="1424872" y="1971838"/>
              <a:ext cx="832953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CHĂM SÓC, BẢO VỆ CƠ QUAN VẬN ĐỘNG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2B1BDBA-BB37-44CC-AF84-48A7AF8919A0}"/>
              </a:ext>
            </a:extLst>
          </p:cNvPr>
          <p:cNvGrpSpPr/>
          <p:nvPr/>
        </p:nvGrpSpPr>
        <p:grpSpPr>
          <a:xfrm>
            <a:off x="4384649" y="564187"/>
            <a:ext cx="3456193" cy="1071975"/>
            <a:chOff x="1349991" y="1915526"/>
            <a:chExt cx="8527344" cy="107197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374F146-27BA-4E93-95A1-EADA13616EBC}"/>
                </a:ext>
              </a:extLst>
            </p:cNvPr>
            <p:cNvSpPr txBox="1"/>
            <p:nvPr/>
          </p:nvSpPr>
          <p:spPr>
            <a:xfrm>
              <a:off x="1349991" y="1971838"/>
              <a:ext cx="832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effectLst/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 22</a:t>
              </a:r>
              <a:endParaRPr kumimoji="0" lang="vi-VN" sz="6000" b="0" i="0" u="none" strike="noStrike" kern="1200" cap="none" spc="0" normalizeH="0" baseline="0" noProof="0" dirty="0">
                <a:ln w="203200">
                  <a:solidFill>
                    <a:srgbClr val="61ADFB"/>
                  </a:solidFill>
                </a:ln>
                <a:solidFill>
                  <a:srgbClr val="61ADF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B93E19-55CA-4CF7-9A47-02CC94FCB110}"/>
                </a:ext>
              </a:extLst>
            </p:cNvPr>
            <p:cNvSpPr txBox="1"/>
            <p:nvPr/>
          </p:nvSpPr>
          <p:spPr>
            <a:xfrm>
              <a:off x="1394306" y="1944688"/>
              <a:ext cx="832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 22</a:t>
              </a:r>
              <a:endParaRPr kumimoji="0" lang="vi-VN" sz="6000" b="0" i="0" u="none" strike="noStrike" kern="1200" cap="none" spc="0" normalizeH="0" baseline="0" noProof="0" dirty="0">
                <a:ln w="203200">
                  <a:noFill/>
                </a:ln>
                <a:solidFill>
                  <a:srgbClr val="FF736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B020A0-2C98-4618-9E4D-6B9AEF878947}"/>
                </a:ext>
              </a:extLst>
            </p:cNvPr>
            <p:cNvSpPr txBox="1"/>
            <p:nvPr/>
          </p:nvSpPr>
          <p:spPr>
            <a:xfrm>
              <a:off x="1547804" y="1915526"/>
              <a:ext cx="83295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60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Helvetica Neue Heavy" panose="02040603050506020204" pitchFamily="18" charset="0"/>
                  <a:ea typeface="+mn-ea"/>
                  <a:cs typeface="+mn-cs"/>
                </a:rPr>
                <a:t> 22</a:t>
              </a:r>
            </a:p>
          </p:txBody>
        </p:sp>
      </p:grpSp>
      <p:pic>
        <p:nvPicPr>
          <p:cNvPr id="15" name="图片 29">
            <a:extLst>
              <a:ext uri="{FF2B5EF4-FFF2-40B4-BE49-F238E27FC236}">
                <a16:creationId xmlns:a16="http://schemas.microsoft.com/office/drawing/2014/main" id="{6E2AFC27-AAA6-43DB-80B4-96698A022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21" y="4319179"/>
            <a:ext cx="1563488" cy="1105293"/>
          </a:xfrm>
          <a:prstGeom prst="rect">
            <a:avLst/>
          </a:prstGeom>
        </p:spPr>
      </p:pic>
      <p:pic>
        <p:nvPicPr>
          <p:cNvPr id="16" name="图片 30">
            <a:extLst>
              <a:ext uri="{FF2B5EF4-FFF2-40B4-BE49-F238E27FC236}">
                <a16:creationId xmlns:a16="http://schemas.microsoft.com/office/drawing/2014/main" id="{84037755-B026-435C-9F27-40DD678B2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908" y="-33654"/>
            <a:ext cx="1796142" cy="1796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01DE2C-BD3D-45C3-864A-55413D1BA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72" y="4010179"/>
            <a:ext cx="2234240" cy="28053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D2D72-7001-4308-93AA-A5CF28B4F7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5956" y="4191987"/>
            <a:ext cx="1994634" cy="28478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24A14B-D464-4F12-8E73-EBC5DF97F6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8434" y="4386322"/>
            <a:ext cx="1958493" cy="2459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49137-C557-47B5-9F89-62AAE835C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669" y="3739734"/>
            <a:ext cx="3306875" cy="31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6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D56FE7-FF63-4C89-89E5-D0D6DDA28E90}"/>
              </a:ext>
            </a:extLst>
          </p:cNvPr>
          <p:cNvGrpSpPr/>
          <p:nvPr/>
        </p:nvGrpSpPr>
        <p:grpSpPr>
          <a:xfrm>
            <a:off x="618883" y="68899"/>
            <a:ext cx="3984171" cy="4425328"/>
            <a:chOff x="618883" y="68899"/>
            <a:chExt cx="3984171" cy="44253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C517AF7-3861-47A8-883B-7A8382071A04}"/>
                </a:ext>
              </a:extLst>
            </p:cNvPr>
            <p:cNvSpPr/>
            <p:nvPr/>
          </p:nvSpPr>
          <p:spPr>
            <a:xfrm>
              <a:off x="618883" y="1114213"/>
              <a:ext cx="3984171" cy="338001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8CE1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5531FEE-06A7-4120-B507-04BBDFE6F636}"/>
                </a:ext>
              </a:extLst>
            </p:cNvPr>
            <p:cNvSpPr txBox="1"/>
            <p:nvPr/>
          </p:nvSpPr>
          <p:spPr>
            <a:xfrm>
              <a:off x="948133" y="1503829"/>
              <a:ext cx="332566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4000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B2A0CC-44AD-41B8-852A-210749D2E4BE}"/>
                </a:ext>
              </a:extLst>
            </p:cNvPr>
            <p:cNvGrpSpPr/>
            <p:nvPr/>
          </p:nvGrpSpPr>
          <p:grpSpPr>
            <a:xfrm>
              <a:off x="1473709" y="68899"/>
              <a:ext cx="2305521" cy="1666889"/>
              <a:chOff x="0" y="-199264"/>
              <a:chExt cx="2305521" cy="1666889"/>
            </a:xfrm>
          </p:grpSpPr>
          <p:pic>
            <p:nvPicPr>
              <p:cNvPr id="6" name="내용 개체 틀 3" descr="구름 글상자.png">
                <a:extLst>
                  <a:ext uri="{FF2B5EF4-FFF2-40B4-BE49-F238E27FC236}">
                    <a16:creationId xmlns:a16="http://schemas.microsoft.com/office/drawing/2014/main" id="{16F66B3C-6C7E-445C-B733-B244C3A78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/>
              <a:srcRect r="83415" b="78683"/>
              <a:stretch>
                <a:fillRect/>
              </a:stretch>
            </p:blipFill>
            <p:spPr>
              <a:xfrm>
                <a:off x="0" y="-199264"/>
                <a:ext cx="2305521" cy="166688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C05316-F287-4D41-83D8-6B4122CC6817}"/>
                  </a:ext>
                </a:extLst>
              </p:cNvPr>
              <p:cNvSpPr txBox="1"/>
              <p:nvPr/>
            </p:nvSpPr>
            <p:spPr>
              <a:xfrm>
                <a:off x="267693" y="364258"/>
                <a:ext cx="17701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NHÓM 4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ABFA7-58FD-437C-BD30-5EFABB2321CF}"/>
              </a:ext>
            </a:extLst>
          </p:cNvPr>
          <p:cNvGrpSpPr/>
          <p:nvPr/>
        </p:nvGrpSpPr>
        <p:grpSpPr>
          <a:xfrm>
            <a:off x="4931990" y="466318"/>
            <a:ext cx="5894179" cy="5974917"/>
            <a:chOff x="4931990" y="466318"/>
            <a:chExt cx="5894179" cy="597491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587F24-2C03-4F3A-8E32-4F50D1C4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31990" y="3422432"/>
              <a:ext cx="2947089" cy="301880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D9103B-B35B-4A07-B982-B461DB672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31" t="39994" r="70461" b="21012"/>
            <a:stretch/>
          </p:blipFill>
          <p:spPr>
            <a:xfrm>
              <a:off x="4931991" y="466318"/>
              <a:ext cx="2947089" cy="29626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C1E6E9-C0F6-4270-B3CF-50E02FBE4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846" t="39790" r="55134" b="21011"/>
            <a:stretch/>
          </p:blipFill>
          <p:spPr>
            <a:xfrm>
              <a:off x="7879080" y="472885"/>
              <a:ext cx="2947089" cy="29495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D221DEA-246A-44C9-8B5C-49343335F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9079" y="3428999"/>
              <a:ext cx="2947088" cy="298020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8A29CA6-DCCD-42CE-B489-CF5D7BBAD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994" y="4130913"/>
            <a:ext cx="2013896" cy="28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2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824499-42CE-41A2-9DCA-0EAE90C43C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1" t="39994" r="70461" b="21012"/>
          <a:stretch/>
        </p:blipFill>
        <p:spPr>
          <a:xfrm>
            <a:off x="638475" y="1311612"/>
            <a:ext cx="5457525" cy="54864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8" y="1718016"/>
            <a:ext cx="4686990" cy="3421968"/>
            <a:chOff x="4611755" y="1603474"/>
            <a:chExt cx="6465082" cy="1303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5" y="1603474"/>
              <a:ext cx="6465082" cy="130309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4914845" y="1674870"/>
              <a:ext cx="5858901" cy="1160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khoẻ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48D33E-D0F6-499A-9C65-F72DE179F712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0B53AC-348C-4DC2-9B96-F52D1EC25A3B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7" name="그림 4" descr="꼬리 글상자.png">
                <a:extLst>
                  <a:ext uri="{FF2B5EF4-FFF2-40B4-BE49-F238E27FC236}">
                    <a16:creationId xmlns:a16="http://schemas.microsoft.com/office/drawing/2014/main" id="{03B4764F-3DE2-4EA9-8F7E-ED92B1180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37452-9E07-4048-92A2-00AC1AC383A5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내용 개체 틀 3" descr="구름 글상자.png">
              <a:extLst>
                <a:ext uri="{FF2B5EF4-FFF2-40B4-BE49-F238E27FC236}">
                  <a16:creationId xmlns:a16="http://schemas.microsoft.com/office/drawing/2014/main" id="{13134B70-2A83-496F-B924-02541C28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028C71-0848-45AA-9CA3-07A6838ED7DF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71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8" y="1816490"/>
            <a:ext cx="4686990" cy="3421968"/>
            <a:chOff x="4611755" y="1603474"/>
            <a:chExt cx="6465082" cy="1303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5" y="1603474"/>
              <a:ext cx="6465082" cy="130309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5141145" y="1710031"/>
              <a:ext cx="5741648" cy="1089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ngồi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ngồi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cơ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7FFAE7F-82EB-4387-A866-BD3FCA529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6" t="39790" r="55134" b="21011"/>
          <a:stretch/>
        </p:blipFill>
        <p:spPr>
          <a:xfrm>
            <a:off x="853440" y="1378633"/>
            <a:ext cx="4989868" cy="499403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E4C091D-B94A-4E36-9CEB-601162BE08F9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282FBC-6FE9-49EE-B927-DF1E257DC074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16" name="그림 4" descr="꼬리 글상자.png">
                <a:extLst>
                  <a:ext uri="{FF2B5EF4-FFF2-40B4-BE49-F238E27FC236}">
                    <a16:creationId xmlns:a16="http://schemas.microsoft.com/office/drawing/2014/main" id="{9203069D-5AB8-491F-ACDB-C665EFCB8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15A882-D110-4D22-A60A-B7D26E26220A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내용 개체 틀 3" descr="구름 글상자.png">
              <a:extLst>
                <a:ext uri="{FF2B5EF4-FFF2-40B4-BE49-F238E27FC236}">
                  <a16:creationId xmlns:a16="http://schemas.microsoft.com/office/drawing/2014/main" id="{8AE93DB0-2A36-4B5B-B06C-A28963C88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C097BC-6034-40BF-B708-69701A8ACDF2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7" y="1816490"/>
            <a:ext cx="4903409" cy="3833197"/>
            <a:chOff x="4611754" y="1603474"/>
            <a:chExt cx="6763603" cy="145969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4" y="1603474"/>
              <a:ext cx="6763603" cy="1459691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5122731" y="1682848"/>
              <a:ext cx="5741648" cy="130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cơm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dinh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4F002B-6621-4794-AE45-271F0D02B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7" t="34044" r="70577" b="26142"/>
          <a:stretch/>
        </p:blipFill>
        <p:spPr>
          <a:xfrm>
            <a:off x="566683" y="1181686"/>
            <a:ext cx="5258324" cy="53879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6B63130-52FD-4BE5-B95F-21727BD0F22D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159F597-6372-4FE5-B869-05617F5C05F1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17" name="그림 4" descr="꼬리 글상자.png">
                <a:extLst>
                  <a:ext uri="{FF2B5EF4-FFF2-40B4-BE49-F238E27FC236}">
                    <a16:creationId xmlns:a16="http://schemas.microsoft.com/office/drawing/2014/main" id="{ABB7D468-7854-4E4A-887A-6EB3D9D7C9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1D7817F-50A2-4F41-8A87-A3C440284D3D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5" name="내용 개체 틀 3" descr="구름 글상자.png">
              <a:extLst>
                <a:ext uri="{FF2B5EF4-FFF2-40B4-BE49-F238E27FC236}">
                  <a16:creationId xmlns:a16="http://schemas.microsoft.com/office/drawing/2014/main" id="{FFC9F1CB-5D39-4A2A-9285-1BA19A2E9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EA7F69-B1DE-40B0-A84B-DD2783B93397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5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4E6AA1-0C2A-4B20-AC3D-1A775FB27177}"/>
              </a:ext>
            </a:extLst>
          </p:cNvPr>
          <p:cNvGrpSpPr/>
          <p:nvPr/>
        </p:nvGrpSpPr>
        <p:grpSpPr>
          <a:xfrm>
            <a:off x="6721908" y="1816490"/>
            <a:ext cx="4900506" cy="3421968"/>
            <a:chOff x="4611755" y="1603474"/>
            <a:chExt cx="6759599" cy="130309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3FC1CD8-F8E5-4AB8-B869-F18421D2D557}"/>
                </a:ext>
              </a:extLst>
            </p:cNvPr>
            <p:cNvSpPr/>
            <p:nvPr/>
          </p:nvSpPr>
          <p:spPr>
            <a:xfrm>
              <a:off x="4611755" y="1603474"/>
              <a:ext cx="6759599" cy="130309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66000"/>
              </a:schemeClr>
            </a:solidFill>
            <a:ln w="38100" cap="flat" cmpd="sng" algn="ctr">
              <a:solidFill>
                <a:srgbClr val="665C57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C3543F-2F26-444E-9E70-C6AF79516517}"/>
                </a:ext>
              </a:extLst>
            </p:cNvPr>
            <p:cNvSpPr txBox="1"/>
            <p:nvPr/>
          </p:nvSpPr>
          <p:spPr>
            <a:xfrm>
              <a:off x="4876450" y="1710031"/>
              <a:ext cx="6230209" cy="1089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đang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đạp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xe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đạp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5F8083-F5BF-450B-A5D9-1DC99764F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86" y="1123332"/>
            <a:ext cx="5526414" cy="55885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C0D297-4C9E-48F1-89CA-EC4F9ECE901F}"/>
              </a:ext>
            </a:extLst>
          </p:cNvPr>
          <p:cNvGrpSpPr/>
          <p:nvPr/>
        </p:nvGrpSpPr>
        <p:grpSpPr>
          <a:xfrm>
            <a:off x="12567" y="-193310"/>
            <a:ext cx="12500409" cy="1605771"/>
            <a:chOff x="12567" y="-193310"/>
            <a:chExt cx="12500409" cy="160577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EB16799-0FE2-4BE6-B950-89A40F5450FC}"/>
                </a:ext>
              </a:extLst>
            </p:cNvPr>
            <p:cNvGrpSpPr/>
            <p:nvPr/>
          </p:nvGrpSpPr>
          <p:grpSpPr>
            <a:xfrm>
              <a:off x="1558054" y="219021"/>
              <a:ext cx="10954922" cy="719993"/>
              <a:chOff x="666751" y="98985"/>
              <a:chExt cx="10954922" cy="768651"/>
            </a:xfrm>
          </p:grpSpPr>
          <p:pic>
            <p:nvPicPr>
              <p:cNvPr id="16" name="그림 4" descr="꼬리 글상자.png">
                <a:extLst>
                  <a:ext uri="{FF2B5EF4-FFF2-40B4-BE49-F238E27FC236}">
                    <a16:creationId xmlns:a16="http://schemas.microsoft.com/office/drawing/2014/main" id="{D46A9690-C23D-4DE7-985D-D52BE39E8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 l="14175" r="10226" b="80400"/>
              <a:stretch>
                <a:fillRect/>
              </a:stretch>
            </p:blipFill>
            <p:spPr>
              <a:xfrm>
                <a:off x="666751" y="98985"/>
                <a:ext cx="10954922" cy="76865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23AD8A-88C8-4F21-A964-D65F066E04A7}"/>
                  </a:ext>
                </a:extLst>
              </p:cNvPr>
              <p:cNvSpPr txBox="1"/>
              <p:nvPr/>
            </p:nvSpPr>
            <p:spPr>
              <a:xfrm>
                <a:off x="1050555" y="190922"/>
                <a:ext cx="9860676" cy="62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đang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2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3200" b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4" name="내용 개체 틀 3" descr="구름 글상자.png">
              <a:extLst>
                <a:ext uri="{FF2B5EF4-FFF2-40B4-BE49-F238E27FC236}">
                  <a16:creationId xmlns:a16="http://schemas.microsoft.com/office/drawing/2014/main" id="{3DB289EB-28D7-4E5D-8F5F-BF9613098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r="83415" b="78683"/>
            <a:stretch>
              <a:fillRect/>
            </a:stretch>
          </p:blipFill>
          <p:spPr>
            <a:xfrm>
              <a:off x="12567" y="-193310"/>
              <a:ext cx="2220987" cy="16057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5E459E-BAE0-4275-8EF9-0F5D052F7A53}"/>
                </a:ext>
              </a:extLst>
            </p:cNvPr>
            <p:cNvSpPr txBox="1"/>
            <p:nvPr/>
          </p:nvSpPr>
          <p:spPr>
            <a:xfrm>
              <a:off x="257075" y="378789"/>
              <a:ext cx="1684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3200" b="1" dirty="0" err="1">
                  <a:solidFill>
                    <a:srgbClr val="C85F0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endParaRPr lang="vi-VN" sz="3200" b="1" dirty="0">
                <a:solidFill>
                  <a:srgbClr val="C85F08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93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3CAA543-C13C-4595-8BED-33B6A424E87D}"/>
              </a:ext>
            </a:extLst>
          </p:cNvPr>
          <p:cNvGrpSpPr/>
          <p:nvPr/>
        </p:nvGrpSpPr>
        <p:grpSpPr>
          <a:xfrm>
            <a:off x="476249" y="309173"/>
            <a:ext cx="11239501" cy="863227"/>
            <a:chOff x="6279883" y="2236902"/>
            <a:chExt cx="6291375" cy="2154263"/>
          </a:xfrm>
        </p:grpSpPr>
        <p:sp>
          <p:nvSpPr>
            <p:cNvPr id="3" name="Rectangle: Rounded Corners 28">
              <a:extLst>
                <a:ext uri="{FF2B5EF4-FFF2-40B4-BE49-F238E27FC236}">
                  <a16:creationId xmlns:a16="http://schemas.microsoft.com/office/drawing/2014/main" id="{D905FC24-FE46-4AC9-B888-E1FA764D7316}"/>
                </a:ext>
              </a:extLst>
            </p:cNvPr>
            <p:cNvSpPr/>
            <p:nvPr/>
          </p:nvSpPr>
          <p:spPr>
            <a:xfrm>
              <a:off x="6279883" y="2236902"/>
              <a:ext cx="6291375" cy="2154263"/>
            </a:xfrm>
            <a:custGeom>
              <a:avLst/>
              <a:gdLst>
                <a:gd name="connsiteX0" fmla="*/ 0 w 7245348"/>
                <a:gd name="connsiteY0" fmla="*/ 316046 h 1896236"/>
                <a:gd name="connsiteX1" fmla="*/ 316046 w 7245348"/>
                <a:gd name="connsiteY1" fmla="*/ 0 h 1896236"/>
                <a:gd name="connsiteX2" fmla="*/ 778974 w 7245348"/>
                <a:gd name="connsiteY2" fmla="*/ 0 h 1896236"/>
                <a:gd name="connsiteX3" fmla="*/ 1308034 w 7245348"/>
                <a:gd name="connsiteY3" fmla="*/ 0 h 1896236"/>
                <a:gd name="connsiteX4" fmla="*/ 1903227 w 7245348"/>
                <a:gd name="connsiteY4" fmla="*/ 0 h 1896236"/>
                <a:gd name="connsiteX5" fmla="*/ 2564553 w 7245348"/>
                <a:gd name="connsiteY5" fmla="*/ 0 h 1896236"/>
                <a:gd name="connsiteX6" fmla="*/ 3358144 w 7245348"/>
                <a:gd name="connsiteY6" fmla="*/ 0 h 1896236"/>
                <a:gd name="connsiteX7" fmla="*/ 4019469 w 7245348"/>
                <a:gd name="connsiteY7" fmla="*/ 0 h 1896236"/>
                <a:gd name="connsiteX8" fmla="*/ 4548530 w 7245348"/>
                <a:gd name="connsiteY8" fmla="*/ 0 h 1896236"/>
                <a:gd name="connsiteX9" fmla="*/ 5011458 w 7245348"/>
                <a:gd name="connsiteY9" fmla="*/ 0 h 1896236"/>
                <a:gd name="connsiteX10" fmla="*/ 5738916 w 7245348"/>
                <a:gd name="connsiteY10" fmla="*/ 0 h 1896236"/>
                <a:gd name="connsiteX11" fmla="*/ 6334109 w 7245348"/>
                <a:gd name="connsiteY11" fmla="*/ 0 h 1896236"/>
                <a:gd name="connsiteX12" fmla="*/ 6929302 w 7245348"/>
                <a:gd name="connsiteY12" fmla="*/ 0 h 1896236"/>
                <a:gd name="connsiteX13" fmla="*/ 7245348 w 7245348"/>
                <a:gd name="connsiteY13" fmla="*/ 316046 h 1896236"/>
                <a:gd name="connsiteX14" fmla="*/ 7245348 w 7245348"/>
                <a:gd name="connsiteY14" fmla="*/ 960759 h 1896236"/>
                <a:gd name="connsiteX15" fmla="*/ 7245348 w 7245348"/>
                <a:gd name="connsiteY15" fmla="*/ 1580190 h 1896236"/>
                <a:gd name="connsiteX16" fmla="*/ 6929302 w 7245348"/>
                <a:gd name="connsiteY16" fmla="*/ 1896236 h 1896236"/>
                <a:gd name="connsiteX17" fmla="*/ 6466374 w 7245348"/>
                <a:gd name="connsiteY17" fmla="*/ 1896236 h 1896236"/>
                <a:gd name="connsiteX18" fmla="*/ 5805048 w 7245348"/>
                <a:gd name="connsiteY18" fmla="*/ 1896236 h 1896236"/>
                <a:gd name="connsiteX19" fmla="*/ 5011458 w 7245348"/>
                <a:gd name="connsiteY19" fmla="*/ 1896236 h 1896236"/>
                <a:gd name="connsiteX20" fmla="*/ 4217867 w 7245348"/>
                <a:gd name="connsiteY20" fmla="*/ 1896236 h 1896236"/>
                <a:gd name="connsiteX21" fmla="*/ 3622674 w 7245348"/>
                <a:gd name="connsiteY21" fmla="*/ 1896236 h 1896236"/>
                <a:gd name="connsiteX22" fmla="*/ 3027481 w 7245348"/>
                <a:gd name="connsiteY22" fmla="*/ 1896236 h 1896236"/>
                <a:gd name="connsiteX23" fmla="*/ 2498420 w 7245348"/>
                <a:gd name="connsiteY23" fmla="*/ 1896236 h 1896236"/>
                <a:gd name="connsiteX24" fmla="*/ 1770962 w 7245348"/>
                <a:gd name="connsiteY24" fmla="*/ 1896236 h 1896236"/>
                <a:gd name="connsiteX25" fmla="*/ 977372 w 7245348"/>
                <a:gd name="connsiteY25" fmla="*/ 1896236 h 1896236"/>
                <a:gd name="connsiteX26" fmla="*/ 316046 w 7245348"/>
                <a:gd name="connsiteY26" fmla="*/ 1896236 h 1896236"/>
                <a:gd name="connsiteX27" fmla="*/ 0 w 7245348"/>
                <a:gd name="connsiteY27" fmla="*/ 1580190 h 1896236"/>
                <a:gd name="connsiteX28" fmla="*/ 0 w 7245348"/>
                <a:gd name="connsiteY28" fmla="*/ 960759 h 1896236"/>
                <a:gd name="connsiteX29" fmla="*/ 0 w 7245348"/>
                <a:gd name="connsiteY29" fmla="*/ 316046 h 1896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245348" h="1896236" fill="none" extrusionOk="0">
                  <a:moveTo>
                    <a:pt x="0" y="316046"/>
                  </a:moveTo>
                  <a:cubicBezTo>
                    <a:pt x="-20983" y="171147"/>
                    <a:pt x="168761" y="28471"/>
                    <a:pt x="316046" y="0"/>
                  </a:cubicBezTo>
                  <a:cubicBezTo>
                    <a:pt x="430629" y="-21280"/>
                    <a:pt x="588810" y="17848"/>
                    <a:pt x="778974" y="0"/>
                  </a:cubicBezTo>
                  <a:cubicBezTo>
                    <a:pt x="969138" y="-17848"/>
                    <a:pt x="1196367" y="-19295"/>
                    <a:pt x="1308034" y="0"/>
                  </a:cubicBezTo>
                  <a:cubicBezTo>
                    <a:pt x="1419701" y="19295"/>
                    <a:pt x="1680591" y="5194"/>
                    <a:pt x="1903227" y="0"/>
                  </a:cubicBezTo>
                  <a:cubicBezTo>
                    <a:pt x="2125863" y="-5194"/>
                    <a:pt x="2337883" y="2227"/>
                    <a:pt x="2564553" y="0"/>
                  </a:cubicBezTo>
                  <a:cubicBezTo>
                    <a:pt x="2791223" y="-2227"/>
                    <a:pt x="3185990" y="-24591"/>
                    <a:pt x="3358144" y="0"/>
                  </a:cubicBezTo>
                  <a:cubicBezTo>
                    <a:pt x="3530298" y="24591"/>
                    <a:pt x="3722590" y="3369"/>
                    <a:pt x="4019469" y="0"/>
                  </a:cubicBezTo>
                  <a:cubicBezTo>
                    <a:pt x="4316348" y="-3369"/>
                    <a:pt x="4321188" y="14885"/>
                    <a:pt x="4548530" y="0"/>
                  </a:cubicBezTo>
                  <a:cubicBezTo>
                    <a:pt x="4775872" y="-14885"/>
                    <a:pt x="4885994" y="-11995"/>
                    <a:pt x="5011458" y="0"/>
                  </a:cubicBezTo>
                  <a:cubicBezTo>
                    <a:pt x="5136922" y="11995"/>
                    <a:pt x="5573029" y="32849"/>
                    <a:pt x="5738916" y="0"/>
                  </a:cubicBezTo>
                  <a:cubicBezTo>
                    <a:pt x="5904803" y="-32849"/>
                    <a:pt x="6161274" y="24171"/>
                    <a:pt x="6334109" y="0"/>
                  </a:cubicBezTo>
                  <a:cubicBezTo>
                    <a:pt x="6506944" y="-24171"/>
                    <a:pt x="6732961" y="16680"/>
                    <a:pt x="6929302" y="0"/>
                  </a:cubicBezTo>
                  <a:cubicBezTo>
                    <a:pt x="7081224" y="-28841"/>
                    <a:pt x="7270236" y="175323"/>
                    <a:pt x="7245348" y="316046"/>
                  </a:cubicBezTo>
                  <a:cubicBezTo>
                    <a:pt x="7244744" y="565734"/>
                    <a:pt x="7216116" y="718203"/>
                    <a:pt x="7245348" y="960759"/>
                  </a:cubicBezTo>
                  <a:cubicBezTo>
                    <a:pt x="7274580" y="1203315"/>
                    <a:pt x="7268882" y="1398356"/>
                    <a:pt x="7245348" y="1580190"/>
                  </a:cubicBezTo>
                  <a:cubicBezTo>
                    <a:pt x="7236837" y="1777105"/>
                    <a:pt x="7107776" y="1895716"/>
                    <a:pt x="6929302" y="1896236"/>
                  </a:cubicBezTo>
                  <a:cubicBezTo>
                    <a:pt x="6743923" y="1883303"/>
                    <a:pt x="6631824" y="1887052"/>
                    <a:pt x="6466374" y="1896236"/>
                  </a:cubicBezTo>
                  <a:cubicBezTo>
                    <a:pt x="6300924" y="1905420"/>
                    <a:pt x="5962201" y="1874350"/>
                    <a:pt x="5805048" y="1896236"/>
                  </a:cubicBezTo>
                  <a:cubicBezTo>
                    <a:pt x="5647895" y="1918122"/>
                    <a:pt x="5391338" y="1934610"/>
                    <a:pt x="5011458" y="1896236"/>
                  </a:cubicBezTo>
                  <a:cubicBezTo>
                    <a:pt x="4631578" y="1857863"/>
                    <a:pt x="4520475" y="1931189"/>
                    <a:pt x="4217867" y="1896236"/>
                  </a:cubicBezTo>
                  <a:cubicBezTo>
                    <a:pt x="3915259" y="1861283"/>
                    <a:pt x="3858423" y="1923900"/>
                    <a:pt x="3622674" y="1896236"/>
                  </a:cubicBezTo>
                  <a:cubicBezTo>
                    <a:pt x="3386925" y="1868572"/>
                    <a:pt x="3264110" y="1870220"/>
                    <a:pt x="3027481" y="1896236"/>
                  </a:cubicBezTo>
                  <a:cubicBezTo>
                    <a:pt x="2790852" y="1922252"/>
                    <a:pt x="2713125" y="1905077"/>
                    <a:pt x="2498420" y="1896236"/>
                  </a:cubicBezTo>
                  <a:cubicBezTo>
                    <a:pt x="2283715" y="1887395"/>
                    <a:pt x="1933442" y="1862185"/>
                    <a:pt x="1770962" y="1896236"/>
                  </a:cubicBezTo>
                  <a:cubicBezTo>
                    <a:pt x="1608482" y="1930287"/>
                    <a:pt x="1305318" y="1883816"/>
                    <a:pt x="977372" y="1896236"/>
                  </a:cubicBezTo>
                  <a:cubicBezTo>
                    <a:pt x="649426" y="1908657"/>
                    <a:pt x="479102" y="1884930"/>
                    <a:pt x="316046" y="1896236"/>
                  </a:cubicBezTo>
                  <a:cubicBezTo>
                    <a:pt x="173573" y="1890338"/>
                    <a:pt x="19816" y="1762894"/>
                    <a:pt x="0" y="1580190"/>
                  </a:cubicBezTo>
                  <a:cubicBezTo>
                    <a:pt x="-25471" y="1414316"/>
                    <a:pt x="26730" y="1129741"/>
                    <a:pt x="0" y="960759"/>
                  </a:cubicBezTo>
                  <a:cubicBezTo>
                    <a:pt x="-26730" y="791777"/>
                    <a:pt x="17247" y="523334"/>
                    <a:pt x="0" y="316046"/>
                  </a:cubicBezTo>
                  <a:close/>
                </a:path>
                <a:path w="7245348" h="1896236" stroke="0" extrusionOk="0">
                  <a:moveTo>
                    <a:pt x="0" y="316046"/>
                  </a:moveTo>
                  <a:cubicBezTo>
                    <a:pt x="21597" y="173026"/>
                    <a:pt x="137353" y="2150"/>
                    <a:pt x="316046" y="0"/>
                  </a:cubicBezTo>
                  <a:cubicBezTo>
                    <a:pt x="483938" y="19511"/>
                    <a:pt x="718450" y="-30174"/>
                    <a:pt x="977372" y="0"/>
                  </a:cubicBezTo>
                  <a:cubicBezTo>
                    <a:pt x="1236294" y="30174"/>
                    <a:pt x="1381671" y="1861"/>
                    <a:pt x="1506432" y="0"/>
                  </a:cubicBezTo>
                  <a:cubicBezTo>
                    <a:pt x="1631193" y="-1861"/>
                    <a:pt x="1815001" y="-22913"/>
                    <a:pt x="2035493" y="0"/>
                  </a:cubicBezTo>
                  <a:cubicBezTo>
                    <a:pt x="2255985" y="22913"/>
                    <a:pt x="2549612" y="16576"/>
                    <a:pt x="2762951" y="0"/>
                  </a:cubicBezTo>
                  <a:cubicBezTo>
                    <a:pt x="2976290" y="-16576"/>
                    <a:pt x="3323359" y="5201"/>
                    <a:pt x="3556541" y="0"/>
                  </a:cubicBezTo>
                  <a:cubicBezTo>
                    <a:pt x="3789723" y="-5201"/>
                    <a:pt x="3974481" y="29055"/>
                    <a:pt x="4217867" y="0"/>
                  </a:cubicBezTo>
                  <a:cubicBezTo>
                    <a:pt x="4461253" y="-29055"/>
                    <a:pt x="4647352" y="36986"/>
                    <a:pt x="5011458" y="0"/>
                  </a:cubicBezTo>
                  <a:cubicBezTo>
                    <a:pt x="5375564" y="-36986"/>
                    <a:pt x="5358292" y="5122"/>
                    <a:pt x="5474386" y="0"/>
                  </a:cubicBezTo>
                  <a:cubicBezTo>
                    <a:pt x="5590480" y="-5122"/>
                    <a:pt x="5786546" y="12798"/>
                    <a:pt x="6069579" y="0"/>
                  </a:cubicBezTo>
                  <a:cubicBezTo>
                    <a:pt x="6352612" y="-12798"/>
                    <a:pt x="6607604" y="-28680"/>
                    <a:pt x="6929302" y="0"/>
                  </a:cubicBezTo>
                  <a:cubicBezTo>
                    <a:pt x="7124400" y="14478"/>
                    <a:pt x="7243989" y="158525"/>
                    <a:pt x="7245348" y="316046"/>
                  </a:cubicBezTo>
                  <a:cubicBezTo>
                    <a:pt x="7248669" y="439662"/>
                    <a:pt x="7237633" y="719161"/>
                    <a:pt x="7245348" y="922835"/>
                  </a:cubicBezTo>
                  <a:cubicBezTo>
                    <a:pt x="7253063" y="1126509"/>
                    <a:pt x="7268168" y="1381249"/>
                    <a:pt x="7245348" y="1580190"/>
                  </a:cubicBezTo>
                  <a:cubicBezTo>
                    <a:pt x="7280291" y="1762748"/>
                    <a:pt x="7135312" y="1876516"/>
                    <a:pt x="6929302" y="1896236"/>
                  </a:cubicBezTo>
                  <a:cubicBezTo>
                    <a:pt x="6753032" y="1899509"/>
                    <a:pt x="6597880" y="1902249"/>
                    <a:pt x="6267976" y="1896236"/>
                  </a:cubicBezTo>
                  <a:cubicBezTo>
                    <a:pt x="5938072" y="1890223"/>
                    <a:pt x="5962453" y="1904982"/>
                    <a:pt x="5738916" y="1896236"/>
                  </a:cubicBezTo>
                  <a:cubicBezTo>
                    <a:pt x="5515379" y="1887490"/>
                    <a:pt x="5463268" y="1881174"/>
                    <a:pt x="5275988" y="1896236"/>
                  </a:cubicBezTo>
                  <a:cubicBezTo>
                    <a:pt x="5088708" y="1911298"/>
                    <a:pt x="4784104" y="1908686"/>
                    <a:pt x="4548530" y="1896236"/>
                  </a:cubicBezTo>
                  <a:cubicBezTo>
                    <a:pt x="4312956" y="1883786"/>
                    <a:pt x="4075945" y="1931874"/>
                    <a:pt x="3821072" y="1896236"/>
                  </a:cubicBezTo>
                  <a:cubicBezTo>
                    <a:pt x="3566199" y="1860598"/>
                    <a:pt x="3436426" y="1916084"/>
                    <a:pt x="3225879" y="1896236"/>
                  </a:cubicBezTo>
                  <a:cubicBezTo>
                    <a:pt x="3015332" y="1876388"/>
                    <a:pt x="2766947" y="1899664"/>
                    <a:pt x="2432288" y="1896236"/>
                  </a:cubicBezTo>
                  <a:cubicBezTo>
                    <a:pt x="2097629" y="1892808"/>
                    <a:pt x="2105312" y="1918712"/>
                    <a:pt x="1837095" y="1896236"/>
                  </a:cubicBezTo>
                  <a:cubicBezTo>
                    <a:pt x="1568878" y="1873760"/>
                    <a:pt x="1435188" y="1891471"/>
                    <a:pt x="1241902" y="1896236"/>
                  </a:cubicBezTo>
                  <a:cubicBezTo>
                    <a:pt x="1048616" y="1901001"/>
                    <a:pt x="501276" y="1877520"/>
                    <a:pt x="316046" y="1896236"/>
                  </a:cubicBezTo>
                  <a:cubicBezTo>
                    <a:pt x="127070" y="1899790"/>
                    <a:pt x="37837" y="1768002"/>
                    <a:pt x="0" y="1580190"/>
                  </a:cubicBezTo>
                  <a:cubicBezTo>
                    <a:pt x="-24030" y="1277923"/>
                    <a:pt x="-1528" y="1123910"/>
                    <a:pt x="0" y="922835"/>
                  </a:cubicBezTo>
                  <a:cubicBezTo>
                    <a:pt x="1528" y="721761"/>
                    <a:pt x="-21448" y="474015"/>
                    <a:pt x="0" y="31604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6200" cap="flat" cmpd="sng" algn="ctr">
              <a:solidFill>
                <a:srgbClr val="00747E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8934730">
                    <a:custGeom>
                      <a:avLst/>
                      <a:gdLst>
                        <a:gd name="connsiteX0" fmla="*/ 0 w 11239501"/>
                        <a:gd name="connsiteY0" fmla="*/ 143874 h 863227"/>
                        <a:gd name="connsiteX1" fmla="*/ 490273 w 11239501"/>
                        <a:gd name="connsiteY1" fmla="*/ 0 h 863227"/>
                        <a:gd name="connsiteX2" fmla="*/ 1208400 w 11239501"/>
                        <a:gd name="connsiteY2" fmla="*/ 0 h 863227"/>
                        <a:gd name="connsiteX3" fmla="*/ 2029115 w 11239501"/>
                        <a:gd name="connsiteY3" fmla="*/ 0 h 863227"/>
                        <a:gd name="connsiteX4" fmla="*/ 2952421 w 11239501"/>
                        <a:gd name="connsiteY4" fmla="*/ 0 h 863227"/>
                        <a:gd name="connsiteX5" fmla="*/ 3485887 w 11239501"/>
                        <a:gd name="connsiteY5" fmla="*/ 0 h 863227"/>
                        <a:gd name="connsiteX6" fmla="*/ 3978317 w 11239501"/>
                        <a:gd name="connsiteY6" fmla="*/ 0 h 863227"/>
                        <a:gd name="connsiteX7" fmla="*/ 5209392 w 11239501"/>
                        <a:gd name="connsiteY7" fmla="*/ 0 h 863227"/>
                        <a:gd name="connsiteX8" fmla="*/ 6235287 w 11239501"/>
                        <a:gd name="connsiteY8" fmla="*/ 0 h 863227"/>
                        <a:gd name="connsiteX9" fmla="*/ 7056004 w 11239501"/>
                        <a:gd name="connsiteY9" fmla="*/ 0 h 863227"/>
                        <a:gd name="connsiteX10" fmla="*/ 7774131 w 11239501"/>
                        <a:gd name="connsiteY10" fmla="*/ 0 h 863227"/>
                        <a:gd name="connsiteX11" fmla="*/ 8902616 w 11239501"/>
                        <a:gd name="connsiteY11" fmla="*/ 0 h 863227"/>
                        <a:gd name="connsiteX12" fmla="*/ 9825922 w 11239501"/>
                        <a:gd name="connsiteY12" fmla="*/ 0 h 863227"/>
                        <a:gd name="connsiteX13" fmla="*/ 10749227 w 11239501"/>
                        <a:gd name="connsiteY13" fmla="*/ 0 h 863227"/>
                        <a:gd name="connsiteX14" fmla="*/ 11239501 w 11239501"/>
                        <a:gd name="connsiteY14" fmla="*/ 143874 h 863227"/>
                        <a:gd name="connsiteX15" fmla="*/ 11239501 w 11239501"/>
                        <a:gd name="connsiteY15" fmla="*/ 437368 h 863227"/>
                        <a:gd name="connsiteX16" fmla="*/ 11239501 w 11239501"/>
                        <a:gd name="connsiteY16" fmla="*/ 719352 h 863227"/>
                        <a:gd name="connsiteX17" fmla="*/ 10749227 w 11239501"/>
                        <a:gd name="connsiteY17" fmla="*/ 863227 h 863227"/>
                        <a:gd name="connsiteX18" fmla="*/ 10031100 w 11239501"/>
                        <a:gd name="connsiteY18" fmla="*/ 863227 h 863227"/>
                        <a:gd name="connsiteX19" fmla="*/ 9005204 w 11239501"/>
                        <a:gd name="connsiteY19" fmla="*/ 863227 h 863227"/>
                        <a:gd name="connsiteX20" fmla="*/ 7774131 w 11239501"/>
                        <a:gd name="connsiteY20" fmla="*/ 863227 h 863227"/>
                        <a:gd name="connsiteX21" fmla="*/ 6543056 w 11239501"/>
                        <a:gd name="connsiteY21" fmla="*/ 863227 h 863227"/>
                        <a:gd name="connsiteX22" fmla="*/ 5619750 w 11239501"/>
                        <a:gd name="connsiteY22" fmla="*/ 863227 h 863227"/>
                        <a:gd name="connsiteX23" fmla="*/ 4696444 w 11239501"/>
                        <a:gd name="connsiteY23" fmla="*/ 863227 h 863227"/>
                        <a:gd name="connsiteX24" fmla="*/ 3875727 w 11239501"/>
                        <a:gd name="connsiteY24" fmla="*/ 863227 h 863227"/>
                        <a:gd name="connsiteX25" fmla="*/ 2747242 w 11239501"/>
                        <a:gd name="connsiteY25" fmla="*/ 863227 h 863227"/>
                        <a:gd name="connsiteX26" fmla="*/ 1516169 w 11239501"/>
                        <a:gd name="connsiteY26" fmla="*/ 863227 h 863227"/>
                        <a:gd name="connsiteX27" fmla="*/ 490273 w 11239501"/>
                        <a:gd name="connsiteY27" fmla="*/ 863227 h 863227"/>
                        <a:gd name="connsiteX28" fmla="*/ 0 w 11239501"/>
                        <a:gd name="connsiteY28" fmla="*/ 719352 h 863227"/>
                        <a:gd name="connsiteX29" fmla="*/ 0 w 11239501"/>
                        <a:gd name="connsiteY29" fmla="*/ 437368 h 863227"/>
                        <a:gd name="connsiteX30" fmla="*/ 0 w 11239501"/>
                        <a:gd name="connsiteY30" fmla="*/ 143874 h 863227"/>
                        <a:gd name="connsiteX0" fmla="*/ 0 w 11239501"/>
                        <a:gd name="connsiteY0" fmla="*/ 143874 h 863227"/>
                        <a:gd name="connsiteX1" fmla="*/ 490273 w 11239501"/>
                        <a:gd name="connsiteY1" fmla="*/ 0 h 863227"/>
                        <a:gd name="connsiteX2" fmla="*/ 1516169 w 11239501"/>
                        <a:gd name="connsiteY2" fmla="*/ 0 h 863227"/>
                        <a:gd name="connsiteX3" fmla="*/ 2336884 w 11239501"/>
                        <a:gd name="connsiteY3" fmla="*/ 0 h 863227"/>
                        <a:gd name="connsiteX4" fmla="*/ 3157602 w 11239501"/>
                        <a:gd name="connsiteY4" fmla="*/ 0 h 863227"/>
                        <a:gd name="connsiteX5" fmla="*/ 4286086 w 11239501"/>
                        <a:gd name="connsiteY5" fmla="*/ 0 h 863227"/>
                        <a:gd name="connsiteX6" fmla="*/ 5517160 w 11239501"/>
                        <a:gd name="connsiteY6" fmla="*/ 0 h 863227"/>
                        <a:gd name="connsiteX7" fmla="*/ 6543056 w 11239501"/>
                        <a:gd name="connsiteY7" fmla="*/ 0 h 863227"/>
                        <a:gd name="connsiteX8" fmla="*/ 7774131 w 11239501"/>
                        <a:gd name="connsiteY8" fmla="*/ 0 h 863227"/>
                        <a:gd name="connsiteX9" fmla="*/ 8492258 w 11239501"/>
                        <a:gd name="connsiteY9" fmla="*/ 0 h 863227"/>
                        <a:gd name="connsiteX10" fmla="*/ 9415564 w 11239501"/>
                        <a:gd name="connsiteY10" fmla="*/ 0 h 863227"/>
                        <a:gd name="connsiteX11" fmla="*/ 10749227 w 11239501"/>
                        <a:gd name="connsiteY11" fmla="*/ 0 h 863227"/>
                        <a:gd name="connsiteX12" fmla="*/ 11239501 w 11239501"/>
                        <a:gd name="connsiteY12" fmla="*/ 143874 h 863227"/>
                        <a:gd name="connsiteX13" fmla="*/ 11239501 w 11239501"/>
                        <a:gd name="connsiteY13" fmla="*/ 420103 h 863227"/>
                        <a:gd name="connsiteX14" fmla="*/ 11239501 w 11239501"/>
                        <a:gd name="connsiteY14" fmla="*/ 719352 h 863227"/>
                        <a:gd name="connsiteX15" fmla="*/ 10749227 w 11239501"/>
                        <a:gd name="connsiteY15" fmla="*/ 863227 h 863227"/>
                        <a:gd name="connsiteX16" fmla="*/ 10236279 w 11239501"/>
                        <a:gd name="connsiteY16" fmla="*/ 863227 h 863227"/>
                        <a:gd name="connsiteX17" fmla="*/ 9723331 w 11239501"/>
                        <a:gd name="connsiteY17" fmla="*/ 863227 h 863227"/>
                        <a:gd name="connsiteX18" fmla="*/ 9321181 w 11239501"/>
                        <a:gd name="connsiteY18" fmla="*/ 863227 h 863227"/>
                        <a:gd name="connsiteX19" fmla="*/ 8902616 w 11239501"/>
                        <a:gd name="connsiteY19" fmla="*/ 863227 h 863227"/>
                        <a:gd name="connsiteX20" fmla="*/ 8184489 w 11239501"/>
                        <a:gd name="connsiteY20" fmla="*/ 863227 h 863227"/>
                        <a:gd name="connsiteX21" fmla="*/ 7056004 w 11239501"/>
                        <a:gd name="connsiteY21" fmla="*/ 863227 h 863227"/>
                        <a:gd name="connsiteX22" fmla="*/ 5927519 w 11239501"/>
                        <a:gd name="connsiteY22" fmla="*/ 863227 h 863227"/>
                        <a:gd name="connsiteX23" fmla="*/ 5004213 w 11239501"/>
                        <a:gd name="connsiteY23" fmla="*/ 863227 h 863227"/>
                        <a:gd name="connsiteX24" fmla="*/ 3773138 w 11239501"/>
                        <a:gd name="connsiteY24" fmla="*/ 863227 h 863227"/>
                        <a:gd name="connsiteX25" fmla="*/ 2849832 w 11239501"/>
                        <a:gd name="connsiteY25" fmla="*/ 863227 h 863227"/>
                        <a:gd name="connsiteX26" fmla="*/ 1926527 w 11239501"/>
                        <a:gd name="connsiteY26" fmla="*/ 863227 h 863227"/>
                        <a:gd name="connsiteX27" fmla="*/ 1419051 w 11239501"/>
                        <a:gd name="connsiteY27" fmla="*/ 863227 h 863227"/>
                        <a:gd name="connsiteX28" fmla="*/ 911574 w 11239501"/>
                        <a:gd name="connsiteY28" fmla="*/ 863227 h 863227"/>
                        <a:gd name="connsiteX29" fmla="*/ 490273 w 11239501"/>
                        <a:gd name="connsiteY29" fmla="*/ 863227 h 863227"/>
                        <a:gd name="connsiteX30" fmla="*/ 0 w 11239501"/>
                        <a:gd name="connsiteY30" fmla="*/ 719352 h 863227"/>
                        <a:gd name="connsiteX31" fmla="*/ 0 w 11239501"/>
                        <a:gd name="connsiteY31" fmla="*/ 420103 h 863227"/>
                        <a:gd name="connsiteX32" fmla="*/ 0 w 11239501"/>
                        <a:gd name="connsiteY32" fmla="*/ 143874 h 8632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11239501" h="863227" fill="none" extrusionOk="0">
                          <a:moveTo>
                            <a:pt x="0" y="143874"/>
                          </a:moveTo>
                          <a:cubicBezTo>
                            <a:pt x="-31909" y="47588"/>
                            <a:pt x="251804" y="22419"/>
                            <a:pt x="490273" y="0"/>
                          </a:cubicBezTo>
                          <a:cubicBezTo>
                            <a:pt x="642231" y="-19962"/>
                            <a:pt x="931976" y="-37719"/>
                            <a:pt x="1208400" y="0"/>
                          </a:cubicBezTo>
                          <a:cubicBezTo>
                            <a:pt x="1490095" y="-23958"/>
                            <a:pt x="1825763" y="-28454"/>
                            <a:pt x="2029115" y="0"/>
                          </a:cubicBezTo>
                          <a:cubicBezTo>
                            <a:pt x="2180695" y="-50375"/>
                            <a:pt x="2602369" y="-30828"/>
                            <a:pt x="2952421" y="0"/>
                          </a:cubicBezTo>
                          <a:cubicBezTo>
                            <a:pt x="3116516" y="-24135"/>
                            <a:pt x="3301314" y="320"/>
                            <a:pt x="3485887" y="0"/>
                          </a:cubicBezTo>
                          <a:cubicBezTo>
                            <a:pt x="3670460" y="-320"/>
                            <a:pt x="3803781" y="12290"/>
                            <a:pt x="3978317" y="0"/>
                          </a:cubicBezTo>
                          <a:cubicBezTo>
                            <a:pt x="4346152" y="18559"/>
                            <a:pt x="4911970" y="-21813"/>
                            <a:pt x="5209392" y="0"/>
                          </a:cubicBezTo>
                          <a:cubicBezTo>
                            <a:pt x="5478799" y="-28055"/>
                            <a:pt x="5795529" y="40840"/>
                            <a:pt x="6235287" y="0"/>
                          </a:cubicBezTo>
                          <a:cubicBezTo>
                            <a:pt x="6695348" y="-1490"/>
                            <a:pt x="6703631" y="7259"/>
                            <a:pt x="7056004" y="0"/>
                          </a:cubicBezTo>
                          <a:cubicBezTo>
                            <a:pt x="7387092" y="-30064"/>
                            <a:pt x="7597818" y="-23178"/>
                            <a:pt x="7774131" y="0"/>
                          </a:cubicBezTo>
                          <a:cubicBezTo>
                            <a:pt x="7949463" y="16203"/>
                            <a:pt x="8680464" y="18766"/>
                            <a:pt x="8902616" y="0"/>
                          </a:cubicBezTo>
                          <a:cubicBezTo>
                            <a:pt x="9185271" y="-5515"/>
                            <a:pt x="9571999" y="-22109"/>
                            <a:pt x="9825922" y="0"/>
                          </a:cubicBezTo>
                          <a:cubicBezTo>
                            <a:pt x="10070827" y="20627"/>
                            <a:pt x="10432595" y="18904"/>
                            <a:pt x="10749227" y="0"/>
                          </a:cubicBezTo>
                          <a:cubicBezTo>
                            <a:pt x="10999060" y="-12445"/>
                            <a:pt x="11270148" y="70467"/>
                            <a:pt x="11239501" y="143874"/>
                          </a:cubicBezTo>
                          <a:cubicBezTo>
                            <a:pt x="11250967" y="242697"/>
                            <a:pt x="11189756" y="333534"/>
                            <a:pt x="11239501" y="437368"/>
                          </a:cubicBezTo>
                          <a:cubicBezTo>
                            <a:pt x="11282258" y="548591"/>
                            <a:pt x="11281685" y="632774"/>
                            <a:pt x="11239501" y="719352"/>
                          </a:cubicBezTo>
                          <a:cubicBezTo>
                            <a:pt x="11209183" y="777610"/>
                            <a:pt x="11023750" y="844544"/>
                            <a:pt x="10749227" y="863227"/>
                          </a:cubicBezTo>
                          <a:cubicBezTo>
                            <a:pt x="10454144" y="848666"/>
                            <a:pt x="10276037" y="861487"/>
                            <a:pt x="10031100" y="863227"/>
                          </a:cubicBezTo>
                          <a:cubicBezTo>
                            <a:pt x="9763759" y="868204"/>
                            <a:pt x="9197871" y="880227"/>
                            <a:pt x="9005204" y="863227"/>
                          </a:cubicBezTo>
                          <a:cubicBezTo>
                            <a:pt x="8751569" y="874015"/>
                            <a:pt x="8331791" y="816907"/>
                            <a:pt x="7774131" y="863227"/>
                          </a:cubicBezTo>
                          <a:cubicBezTo>
                            <a:pt x="7184863" y="859608"/>
                            <a:pt x="6988209" y="901134"/>
                            <a:pt x="6543056" y="863227"/>
                          </a:cubicBezTo>
                          <a:cubicBezTo>
                            <a:pt x="6076963" y="858316"/>
                            <a:pt x="5999154" y="887685"/>
                            <a:pt x="5619750" y="863227"/>
                          </a:cubicBezTo>
                          <a:cubicBezTo>
                            <a:pt x="5283005" y="831789"/>
                            <a:pt x="5080285" y="808324"/>
                            <a:pt x="4696444" y="863227"/>
                          </a:cubicBezTo>
                          <a:cubicBezTo>
                            <a:pt x="4327047" y="881972"/>
                            <a:pt x="4206170" y="866072"/>
                            <a:pt x="3875727" y="863227"/>
                          </a:cubicBezTo>
                          <a:cubicBezTo>
                            <a:pt x="3575558" y="902813"/>
                            <a:pt x="3001401" y="859358"/>
                            <a:pt x="2747242" y="863227"/>
                          </a:cubicBezTo>
                          <a:cubicBezTo>
                            <a:pt x="2591069" y="855787"/>
                            <a:pt x="1969099" y="901527"/>
                            <a:pt x="1516169" y="863227"/>
                          </a:cubicBezTo>
                          <a:cubicBezTo>
                            <a:pt x="994834" y="897682"/>
                            <a:pt x="759491" y="856849"/>
                            <a:pt x="490273" y="863227"/>
                          </a:cubicBezTo>
                          <a:cubicBezTo>
                            <a:pt x="271997" y="863488"/>
                            <a:pt x="31883" y="798664"/>
                            <a:pt x="0" y="719352"/>
                          </a:cubicBezTo>
                          <a:cubicBezTo>
                            <a:pt x="-58944" y="637438"/>
                            <a:pt x="52052" y="498996"/>
                            <a:pt x="0" y="437368"/>
                          </a:cubicBezTo>
                          <a:cubicBezTo>
                            <a:pt x="-44777" y="370802"/>
                            <a:pt x="45123" y="233362"/>
                            <a:pt x="0" y="143874"/>
                          </a:cubicBezTo>
                          <a:close/>
                        </a:path>
                        <a:path w="11239501" h="863227" stroke="0" extrusionOk="0">
                          <a:moveTo>
                            <a:pt x="0" y="143874"/>
                          </a:moveTo>
                          <a:cubicBezTo>
                            <a:pt x="41795" y="43293"/>
                            <a:pt x="185992" y="2345"/>
                            <a:pt x="490273" y="0"/>
                          </a:cubicBezTo>
                          <a:cubicBezTo>
                            <a:pt x="726835" y="23697"/>
                            <a:pt x="1124171" y="-11344"/>
                            <a:pt x="1516169" y="0"/>
                          </a:cubicBezTo>
                          <a:cubicBezTo>
                            <a:pt x="1936024" y="-25073"/>
                            <a:pt x="2148654" y="-39882"/>
                            <a:pt x="2336884" y="0"/>
                          </a:cubicBezTo>
                          <a:cubicBezTo>
                            <a:pt x="2540088" y="-10026"/>
                            <a:pt x="2840125" y="17974"/>
                            <a:pt x="3157602" y="0"/>
                          </a:cubicBezTo>
                          <a:cubicBezTo>
                            <a:pt x="3531430" y="-48869"/>
                            <a:pt x="3912709" y="11773"/>
                            <a:pt x="4286086" y="0"/>
                          </a:cubicBezTo>
                          <a:cubicBezTo>
                            <a:pt x="4636998" y="19801"/>
                            <a:pt x="5231852" y="-35077"/>
                            <a:pt x="5517160" y="0"/>
                          </a:cubicBezTo>
                          <a:cubicBezTo>
                            <a:pt x="5816649" y="-28087"/>
                            <a:pt x="6163950" y="24584"/>
                            <a:pt x="6543056" y="0"/>
                          </a:cubicBezTo>
                          <a:cubicBezTo>
                            <a:pt x="6871665" y="11013"/>
                            <a:pt x="7234561" y="5572"/>
                            <a:pt x="7774131" y="0"/>
                          </a:cubicBezTo>
                          <a:cubicBezTo>
                            <a:pt x="8338080" y="-19681"/>
                            <a:pt x="8314316" y="2118"/>
                            <a:pt x="8492258" y="0"/>
                          </a:cubicBezTo>
                          <a:cubicBezTo>
                            <a:pt x="8660105" y="22977"/>
                            <a:pt x="8946957" y="-31899"/>
                            <a:pt x="9415564" y="0"/>
                          </a:cubicBezTo>
                          <a:cubicBezTo>
                            <a:pt x="9855251" y="-22939"/>
                            <a:pt x="10242528" y="21854"/>
                            <a:pt x="10749227" y="0"/>
                          </a:cubicBezTo>
                          <a:cubicBezTo>
                            <a:pt x="11060601" y="-1548"/>
                            <a:pt x="11248262" y="73072"/>
                            <a:pt x="11239501" y="143874"/>
                          </a:cubicBezTo>
                          <a:cubicBezTo>
                            <a:pt x="11242797" y="198828"/>
                            <a:pt x="11229028" y="339285"/>
                            <a:pt x="11239501" y="420103"/>
                          </a:cubicBezTo>
                          <a:cubicBezTo>
                            <a:pt x="11266590" y="523632"/>
                            <a:pt x="11276028" y="648166"/>
                            <a:pt x="11239501" y="719352"/>
                          </a:cubicBezTo>
                          <a:cubicBezTo>
                            <a:pt x="11244023" y="784043"/>
                            <a:pt x="11062845" y="855694"/>
                            <a:pt x="10749227" y="863227"/>
                          </a:cubicBezTo>
                          <a:cubicBezTo>
                            <a:pt x="10493713" y="883542"/>
                            <a:pt x="10381904" y="882624"/>
                            <a:pt x="10236279" y="863227"/>
                          </a:cubicBezTo>
                          <a:cubicBezTo>
                            <a:pt x="10090654" y="843830"/>
                            <a:pt x="9925218" y="880893"/>
                            <a:pt x="9723331" y="863227"/>
                          </a:cubicBezTo>
                          <a:cubicBezTo>
                            <a:pt x="9612849" y="859978"/>
                            <a:pt x="9506792" y="876233"/>
                            <a:pt x="9321181" y="863227"/>
                          </a:cubicBezTo>
                          <a:cubicBezTo>
                            <a:pt x="9135570" y="850222"/>
                            <a:pt x="9015156" y="865790"/>
                            <a:pt x="8902616" y="863227"/>
                          </a:cubicBezTo>
                          <a:cubicBezTo>
                            <a:pt x="8570349" y="854995"/>
                            <a:pt x="8479233" y="850175"/>
                            <a:pt x="8184489" y="863227"/>
                          </a:cubicBezTo>
                          <a:cubicBezTo>
                            <a:pt x="7865602" y="918227"/>
                            <a:pt x="7390353" y="824782"/>
                            <a:pt x="7056004" y="863227"/>
                          </a:cubicBezTo>
                          <a:cubicBezTo>
                            <a:pt x="6761626" y="818674"/>
                            <a:pt x="6252140" y="836311"/>
                            <a:pt x="5927519" y="863227"/>
                          </a:cubicBezTo>
                          <a:cubicBezTo>
                            <a:pt x="5532676" y="878002"/>
                            <a:pt x="5360035" y="833548"/>
                            <a:pt x="5004213" y="863227"/>
                          </a:cubicBezTo>
                          <a:cubicBezTo>
                            <a:pt x="4603953" y="814142"/>
                            <a:pt x="4261790" y="818038"/>
                            <a:pt x="3773138" y="863227"/>
                          </a:cubicBezTo>
                          <a:cubicBezTo>
                            <a:pt x="3256157" y="864296"/>
                            <a:pt x="3264327" y="876973"/>
                            <a:pt x="2849832" y="863227"/>
                          </a:cubicBezTo>
                          <a:cubicBezTo>
                            <a:pt x="2409657" y="838647"/>
                            <a:pt x="2191315" y="829645"/>
                            <a:pt x="1926527" y="863227"/>
                          </a:cubicBezTo>
                          <a:cubicBezTo>
                            <a:pt x="1708354" y="878139"/>
                            <a:pt x="1645879" y="858800"/>
                            <a:pt x="1419051" y="863227"/>
                          </a:cubicBezTo>
                          <a:cubicBezTo>
                            <a:pt x="1192223" y="867654"/>
                            <a:pt x="1146870" y="868699"/>
                            <a:pt x="911574" y="863227"/>
                          </a:cubicBezTo>
                          <a:cubicBezTo>
                            <a:pt x="676278" y="857755"/>
                            <a:pt x="651036" y="883072"/>
                            <a:pt x="490273" y="863227"/>
                          </a:cubicBezTo>
                          <a:cubicBezTo>
                            <a:pt x="199115" y="853988"/>
                            <a:pt x="62428" y="800630"/>
                            <a:pt x="0" y="719352"/>
                          </a:cubicBezTo>
                          <a:cubicBezTo>
                            <a:pt x="-22133" y="592566"/>
                            <a:pt x="3508" y="513827"/>
                            <a:pt x="0" y="420103"/>
                          </a:cubicBezTo>
                          <a:cubicBezTo>
                            <a:pt x="-15042" y="327533"/>
                            <a:pt x="-31887" y="225309"/>
                            <a:pt x="0" y="143874"/>
                          </a:cubicBezTo>
                          <a:close/>
                        </a:path>
                        <a:path w="11239501" h="863227" fill="none" stroke="0" extrusionOk="0">
                          <a:moveTo>
                            <a:pt x="0" y="143874"/>
                          </a:moveTo>
                          <a:cubicBezTo>
                            <a:pt x="-10654" y="109875"/>
                            <a:pt x="221212" y="34004"/>
                            <a:pt x="490273" y="0"/>
                          </a:cubicBezTo>
                          <a:cubicBezTo>
                            <a:pt x="712723" y="22322"/>
                            <a:pt x="904496" y="13431"/>
                            <a:pt x="1208400" y="0"/>
                          </a:cubicBezTo>
                          <a:cubicBezTo>
                            <a:pt x="1489060" y="5179"/>
                            <a:pt x="1861470" y="-3090"/>
                            <a:pt x="2029115" y="0"/>
                          </a:cubicBezTo>
                          <a:cubicBezTo>
                            <a:pt x="2156437" y="44477"/>
                            <a:pt x="2555927" y="-38871"/>
                            <a:pt x="2952421" y="0"/>
                          </a:cubicBezTo>
                          <a:cubicBezTo>
                            <a:pt x="3150066" y="22945"/>
                            <a:pt x="3315337" y="-18282"/>
                            <a:pt x="3444851" y="0"/>
                          </a:cubicBezTo>
                          <a:cubicBezTo>
                            <a:pt x="3574365" y="18282"/>
                            <a:pt x="3785126" y="4389"/>
                            <a:pt x="3978317" y="0"/>
                          </a:cubicBezTo>
                          <a:cubicBezTo>
                            <a:pt x="4337598" y="-42971"/>
                            <a:pt x="4960072" y="-2768"/>
                            <a:pt x="5209392" y="0"/>
                          </a:cubicBezTo>
                          <a:cubicBezTo>
                            <a:pt x="5462147" y="58595"/>
                            <a:pt x="5754415" y="804"/>
                            <a:pt x="6235287" y="0"/>
                          </a:cubicBezTo>
                          <a:cubicBezTo>
                            <a:pt x="6694582" y="272"/>
                            <a:pt x="6705395" y="5155"/>
                            <a:pt x="7056004" y="0"/>
                          </a:cubicBezTo>
                          <a:cubicBezTo>
                            <a:pt x="7432303" y="9869"/>
                            <a:pt x="7577668" y="17519"/>
                            <a:pt x="7774131" y="0"/>
                          </a:cubicBezTo>
                          <a:cubicBezTo>
                            <a:pt x="7933785" y="28804"/>
                            <a:pt x="8705286" y="25401"/>
                            <a:pt x="8902616" y="0"/>
                          </a:cubicBezTo>
                          <a:cubicBezTo>
                            <a:pt x="9175565" y="-18299"/>
                            <a:pt x="9598101" y="-3704"/>
                            <a:pt x="9825922" y="0"/>
                          </a:cubicBezTo>
                          <a:cubicBezTo>
                            <a:pt x="10129957" y="-2768"/>
                            <a:pt x="10468750" y="-7513"/>
                            <a:pt x="10749227" y="0"/>
                          </a:cubicBezTo>
                          <a:cubicBezTo>
                            <a:pt x="10982354" y="-22240"/>
                            <a:pt x="11274909" y="83640"/>
                            <a:pt x="11239501" y="143874"/>
                          </a:cubicBezTo>
                          <a:cubicBezTo>
                            <a:pt x="11239395" y="251407"/>
                            <a:pt x="11196061" y="326488"/>
                            <a:pt x="11239501" y="437368"/>
                          </a:cubicBezTo>
                          <a:cubicBezTo>
                            <a:pt x="11280894" y="564085"/>
                            <a:pt x="11266918" y="649979"/>
                            <a:pt x="11239501" y="719352"/>
                          </a:cubicBezTo>
                          <a:cubicBezTo>
                            <a:pt x="11240380" y="783899"/>
                            <a:pt x="11004166" y="868695"/>
                            <a:pt x="10749227" y="863227"/>
                          </a:cubicBezTo>
                          <a:cubicBezTo>
                            <a:pt x="10457599" y="868649"/>
                            <a:pt x="10288216" y="898877"/>
                            <a:pt x="10031100" y="863227"/>
                          </a:cubicBezTo>
                          <a:cubicBezTo>
                            <a:pt x="9806914" y="851232"/>
                            <a:pt x="9266264" y="858706"/>
                            <a:pt x="9005204" y="863227"/>
                          </a:cubicBezTo>
                          <a:cubicBezTo>
                            <a:pt x="8759066" y="862302"/>
                            <a:pt x="8346509" y="913405"/>
                            <a:pt x="7774131" y="863227"/>
                          </a:cubicBezTo>
                          <a:cubicBezTo>
                            <a:pt x="7176976" y="871445"/>
                            <a:pt x="7029251" y="883626"/>
                            <a:pt x="6543056" y="863227"/>
                          </a:cubicBezTo>
                          <a:cubicBezTo>
                            <a:pt x="6068749" y="848517"/>
                            <a:pt x="6000923" y="881240"/>
                            <a:pt x="5619750" y="863227"/>
                          </a:cubicBezTo>
                          <a:cubicBezTo>
                            <a:pt x="5261629" y="827307"/>
                            <a:pt x="5051074" y="814154"/>
                            <a:pt x="4696444" y="863227"/>
                          </a:cubicBezTo>
                          <a:cubicBezTo>
                            <a:pt x="4301648" y="870383"/>
                            <a:pt x="4206779" y="857770"/>
                            <a:pt x="3875727" y="863227"/>
                          </a:cubicBezTo>
                          <a:cubicBezTo>
                            <a:pt x="3538507" y="865072"/>
                            <a:pt x="3006841" y="855607"/>
                            <a:pt x="2747242" y="863227"/>
                          </a:cubicBezTo>
                          <a:cubicBezTo>
                            <a:pt x="2419796" y="908551"/>
                            <a:pt x="1923819" y="819783"/>
                            <a:pt x="1516169" y="863227"/>
                          </a:cubicBezTo>
                          <a:cubicBezTo>
                            <a:pt x="964688" y="865943"/>
                            <a:pt x="737931" y="864907"/>
                            <a:pt x="490273" y="863227"/>
                          </a:cubicBezTo>
                          <a:cubicBezTo>
                            <a:pt x="253155" y="857580"/>
                            <a:pt x="29694" y="804601"/>
                            <a:pt x="0" y="719352"/>
                          </a:cubicBezTo>
                          <a:cubicBezTo>
                            <a:pt x="-48396" y="635516"/>
                            <a:pt x="28477" y="505856"/>
                            <a:pt x="0" y="437368"/>
                          </a:cubicBezTo>
                          <a:cubicBezTo>
                            <a:pt x="-32829" y="346266"/>
                            <a:pt x="33877" y="243260"/>
                            <a:pt x="0" y="14387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1867" kern="0">
                <a:solidFill>
                  <a:prstClr val="white"/>
                </a:solidFill>
                <a:latin typeface="字魂105号-简雅黑"/>
                <a:ea typeface="字魂105号-简雅黑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6F8684-84B6-465D-8AFC-3F0B4942810F}"/>
                </a:ext>
              </a:extLst>
            </p:cNvPr>
            <p:cNvSpPr txBox="1"/>
            <p:nvPr/>
          </p:nvSpPr>
          <p:spPr>
            <a:xfrm>
              <a:off x="6340906" y="2464103"/>
              <a:ext cx="6169327" cy="1347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SzPts val="1000"/>
                <a:defRPr/>
              </a:pP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2DA7E3-DD15-45E6-93D0-AFC3BB5BB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9" y="1506585"/>
            <a:ext cx="2539925" cy="2918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17CA8-4793-4BA1-B3F2-AE3B2AAC8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93" y="1263441"/>
            <a:ext cx="2213946" cy="2833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009AC5-3FD3-490F-87AF-CC3D9F467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9" y="4349486"/>
            <a:ext cx="1914374" cy="26635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E35E6AD-AF7B-45D9-8AA9-5ACD46AE6B6D}"/>
              </a:ext>
            </a:extLst>
          </p:cNvPr>
          <p:cNvGrpSpPr/>
          <p:nvPr/>
        </p:nvGrpSpPr>
        <p:grpSpPr>
          <a:xfrm>
            <a:off x="2979284" y="4262788"/>
            <a:ext cx="2354967" cy="2663542"/>
            <a:chOff x="357809" y="1646582"/>
            <a:chExt cx="3062648" cy="35648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F3BEA9-FB0E-4099-939E-6AFB98ECD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5" b="92566" l="710" r="76408">
                          <a14:foregroundMark x1="6038" y1="75354" x2="10857" y2="70747"/>
                          <a14:foregroundMark x1="57128" y1="88808" x2="63369" y2="92646"/>
                          <a14:foregroundMark x1="50381" y1="11677" x2="66565" y2="19475"/>
                          <a14:foregroundMark x1="66565" y1="19475" x2="73516" y2="28525"/>
                          <a14:foregroundMark x1="55200" y1="7071" x2="39777" y2="10909"/>
                          <a14:foregroundMark x1="55200" y1="929" x2="74480" y2="10141"/>
                          <a14:foregroundMark x1="74480" y1="10141" x2="76408" y2="15515"/>
                          <a14:foregroundMark x1="55657" y1="525" x2="50837" y2="929"/>
                          <a14:foregroundMark x1="2638" y1="78222" x2="710" y2="81657"/>
                          <a14:foregroundMark x1="47945" y1="27919" x2="61695" y2="38788"/>
                          <a14:foregroundMark x1="61695" y1="38788" x2="61948" y2="394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35" t="-1008" r="20720" b="-2237"/>
            <a:stretch/>
          </p:blipFill>
          <p:spPr>
            <a:xfrm>
              <a:off x="357809" y="1646582"/>
              <a:ext cx="2332383" cy="356483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5DB90D-A03A-468F-8638-23201908D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7426" y="4095375"/>
              <a:ext cx="823031" cy="94496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82141C-1EE5-47D1-828F-74134279AE5B}"/>
              </a:ext>
            </a:extLst>
          </p:cNvPr>
          <p:cNvGrpSpPr/>
          <p:nvPr/>
        </p:nvGrpSpPr>
        <p:grpSpPr>
          <a:xfrm>
            <a:off x="5580639" y="1764422"/>
            <a:ext cx="6536909" cy="4641438"/>
            <a:chOff x="5655091" y="1776022"/>
            <a:chExt cx="6536909" cy="46414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C784B34-C062-4105-A464-764C627C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33" r="2149"/>
            <a:stretch/>
          </p:blipFill>
          <p:spPr>
            <a:xfrm>
              <a:off x="5655091" y="1776022"/>
              <a:ext cx="3282697" cy="4641437"/>
            </a:xfrm>
            <a:prstGeom prst="rect">
              <a:avLst/>
            </a:prstGeom>
          </p:spPr>
        </p:pic>
        <p:pic>
          <p:nvPicPr>
            <p:cNvPr id="14" name="Picture 2" descr="Tư thế ngồi viết và cách cầm bút - YouTube">
              <a:extLst>
                <a:ext uri="{FF2B5EF4-FFF2-40B4-BE49-F238E27FC236}">
                  <a16:creationId xmlns:a16="http://schemas.microsoft.com/office/drawing/2014/main" id="{06149594-6525-407B-8AA5-411D8C8820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22" t="28465" r="9690"/>
            <a:stretch/>
          </p:blipFill>
          <p:spPr bwMode="auto">
            <a:xfrm>
              <a:off x="8814594" y="1776022"/>
              <a:ext cx="3377406" cy="464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72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EC385A-F172-4B80-82B6-736C7AB3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2" t="11111" r="39782" b="27222"/>
          <a:stretch/>
        </p:blipFill>
        <p:spPr>
          <a:xfrm>
            <a:off x="0" y="0"/>
            <a:ext cx="3676650" cy="42291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3BC5D77-B482-4900-B279-5E3B53A54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4" y="4958104"/>
            <a:ext cx="1918896" cy="16712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8F1E81-ADB8-4E19-9A26-DCE0AA9E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60" y="0"/>
            <a:ext cx="3951140" cy="36576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F614E6-7433-49A9-9A61-0B5AAFD6D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1" t="14722"/>
          <a:stretch/>
        </p:blipFill>
        <p:spPr>
          <a:xfrm>
            <a:off x="8040072" y="237723"/>
            <a:ext cx="1693300" cy="584835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A794301-93FE-4487-A916-3D586FF3F0BA}"/>
              </a:ext>
            </a:extLst>
          </p:cNvPr>
          <p:cNvGrpSpPr/>
          <p:nvPr/>
        </p:nvGrpSpPr>
        <p:grpSpPr>
          <a:xfrm>
            <a:off x="814130" y="1741410"/>
            <a:ext cx="10088462" cy="2575344"/>
            <a:chOff x="1349992" y="1971838"/>
            <a:chExt cx="8522688" cy="37856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87F645A-AE44-4C67-A08F-6C37AE205132}"/>
                </a:ext>
              </a:extLst>
            </p:cNvPr>
            <p:cNvSpPr txBox="1"/>
            <p:nvPr/>
          </p:nvSpPr>
          <p:spPr>
            <a:xfrm>
              <a:off x="1349992" y="1971838"/>
              <a:ext cx="832953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203200">
                    <a:solidFill>
                      <a:srgbClr val="61ADFB"/>
                    </a:solidFill>
                  </a:ln>
                  <a:solidFill>
                    <a:srgbClr val="61ADFB"/>
                  </a:solidFill>
                  <a:latin typeface="SVN-Helvetica Neue Heavy" panose="02040603050506020204" pitchFamily="18" charset="0"/>
                </a:rPr>
                <a:t>CHÚC CÁC EM HỌC TỐT!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6CFD22-B4F3-44C5-9228-3372FA32C22A}"/>
                </a:ext>
              </a:extLst>
            </p:cNvPr>
            <p:cNvSpPr txBox="1"/>
            <p:nvPr/>
          </p:nvSpPr>
          <p:spPr>
            <a:xfrm>
              <a:off x="1416244" y="1971838"/>
              <a:ext cx="832953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203200">
                    <a:noFill/>
                  </a:ln>
                  <a:solidFill>
                    <a:srgbClr val="FF7369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Helvetica Neue Heavy" panose="02040603050506020204" pitchFamily="18" charset="0"/>
                </a:rPr>
                <a:t>CHÚC CÁC EM HỌC TỐT!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6213D8-A99A-4971-8D25-65D021BE3057}"/>
                </a:ext>
              </a:extLst>
            </p:cNvPr>
            <p:cNvSpPr txBox="1"/>
            <p:nvPr/>
          </p:nvSpPr>
          <p:spPr>
            <a:xfrm>
              <a:off x="1543150" y="1971838"/>
              <a:ext cx="832953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203200">
                    <a:noFill/>
                  </a:ln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SVN-Helvetica Neue Heavy" panose="02040603050506020204" pitchFamily="18" charset="0"/>
                </a:rPr>
                <a:t>CHÚC CÁC EM HỌC TỐT!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68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4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746B"/>
      </a:accent1>
      <a:accent2>
        <a:srgbClr val="60ADFD"/>
      </a:accent2>
      <a:accent3>
        <a:srgbClr val="FF746B"/>
      </a:accent3>
      <a:accent4>
        <a:srgbClr val="60ADFD"/>
      </a:accent4>
      <a:accent5>
        <a:srgbClr val="FF746B"/>
      </a:accent5>
      <a:accent6>
        <a:srgbClr val="60ADF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229</Words>
  <Application>Microsoft Office PowerPoint</Application>
  <PresentationFormat>Widescreen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SVN-Helvetica Neue Heavy</vt:lpstr>
      <vt:lpstr>字魂105号-简雅黑</vt:lpstr>
      <vt:lpstr>#9Slide07 HoneyCream</vt:lpstr>
      <vt:lpstr>Calibri Light</vt:lpstr>
      <vt:lpstr>Times New Roman</vt:lpstr>
      <vt:lpstr>SVN-Newton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Thi Khanh Huyen</dc:creator>
  <cp:lastModifiedBy>SingPC</cp:lastModifiedBy>
  <cp:revision>30</cp:revision>
  <dcterms:created xsi:type="dcterms:W3CDTF">2022-04-06T02:00:40Z</dcterms:created>
  <dcterms:modified xsi:type="dcterms:W3CDTF">2024-04-11T07:57:13Z</dcterms:modified>
</cp:coreProperties>
</file>